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2" r:id="rId2"/>
    <p:sldId id="257" r:id="rId3"/>
    <p:sldId id="273" r:id="rId4"/>
    <p:sldId id="274" r:id="rId5"/>
    <p:sldId id="256" r:id="rId6"/>
    <p:sldId id="275" r:id="rId7"/>
    <p:sldId id="277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3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523ED-3CB8-4FC4-9838-4431FC7FAFD7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57CE-3FF4-4934-83C2-4802261EF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4213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523ED-3CB8-4FC4-9838-4431FC7FAFD7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57CE-3FF4-4934-83C2-4802261EF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267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523ED-3CB8-4FC4-9838-4431FC7FAFD7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57CE-3FF4-4934-83C2-4802261EF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3138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523ED-3CB8-4FC4-9838-4431FC7FAFD7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57CE-3FF4-4934-83C2-4802261EF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101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523ED-3CB8-4FC4-9838-4431FC7FAFD7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57CE-3FF4-4934-83C2-4802261EF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566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523ED-3CB8-4FC4-9838-4431FC7FAFD7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57CE-3FF4-4934-83C2-4802261EF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826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523ED-3CB8-4FC4-9838-4431FC7FAFD7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57CE-3FF4-4934-83C2-4802261EF34D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15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523ED-3CB8-4FC4-9838-4431FC7FAFD7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57CE-3FF4-4934-83C2-4802261EF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380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523ED-3CB8-4FC4-9838-4431FC7FAFD7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57CE-3FF4-4934-83C2-4802261EF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5085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523ED-3CB8-4FC4-9838-4431FC7FAFD7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57CE-3FF4-4934-83C2-4802261EF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848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995523ED-3CB8-4FC4-9838-4431FC7FAFD7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57CE-3FF4-4934-83C2-4802261EF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675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995523ED-3CB8-4FC4-9838-4431FC7FAFD7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256357CE-3FF4-4934-83C2-4802261EF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125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31D9B26-8015-3B4A-823D-F19046514E07}"/>
              </a:ext>
            </a:extLst>
          </p:cNvPr>
          <p:cNvSpPr/>
          <p:nvPr/>
        </p:nvSpPr>
        <p:spPr>
          <a:xfrm>
            <a:off x="804672" y="1290025"/>
            <a:ext cx="4475892" cy="1188720"/>
          </a:xfrm>
          <a:prstGeom prst="rect">
            <a:avLst/>
          </a:prstGeo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Shri Mataji’s Divine Heritage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2E6F4E-DF43-EE44-9CCE-80A38FC2D2F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CH" sz="1800" dirty="0"/>
              <a:t>Save All Her Divine Words everywhere</a:t>
            </a:r>
          </a:p>
          <a:p>
            <a:r>
              <a:rPr lang="en-CH" sz="1800" dirty="0"/>
              <a:t>Compile talks and films per country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3D2287-6665-534E-8983-304D515325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53" r="13802" b="-1"/>
          <a:stretch/>
        </p:blipFill>
        <p:spPr>
          <a:xfrm>
            <a:off x="7208520" y="1126397"/>
            <a:ext cx="3867912" cy="4288536"/>
          </a:xfrm>
          <a:prstGeom prst="rect">
            <a:avLst/>
          </a:prstGeom>
          <a:ln w="31750">
            <a:noFill/>
          </a:ln>
        </p:spPr>
      </p:pic>
    </p:spTree>
    <p:extLst>
      <p:ext uri="{BB962C8B-B14F-4D97-AF65-F5344CB8AC3E}">
        <p14:creationId xmlns:p14="http://schemas.microsoft.com/office/powerpoint/2010/main" val="1182871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DCA398B-8CB4-4C0C-89C6-A8AB6F78D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07291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1D9B26-8015-3B4A-823D-F19046514E07}"/>
              </a:ext>
            </a:extLst>
          </p:cNvPr>
          <p:cNvSpPr/>
          <p:nvPr/>
        </p:nvSpPr>
        <p:spPr>
          <a:xfrm>
            <a:off x="804672" y="1290025"/>
            <a:ext cx="4475892" cy="1188720"/>
          </a:xfrm>
          <a:prstGeom prst="rect">
            <a:avLst/>
          </a:prstGeo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cap="all" spc="20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Shri Mataji’s Divine Heritage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4AFECB-3CA1-4AB1-AEBB-8026275E7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858703"/>
            <a:ext cx="4475892" cy="304254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 dirty="0">
                <a:solidFill>
                  <a:srgbClr val="FFFFFF"/>
                </a:solidFill>
              </a:rPr>
              <a:t>Publication per country divided in II parts:</a:t>
            </a:r>
          </a:p>
          <a:p>
            <a:pPr>
              <a:lnSpc>
                <a:spcPct val="90000"/>
              </a:lnSpc>
            </a:pPr>
            <a:endParaRPr lang="en-US" sz="17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700" b="1" dirty="0">
                <a:solidFill>
                  <a:srgbClr val="FFFFFF"/>
                </a:solidFill>
              </a:rPr>
              <a:t>Part I </a:t>
            </a:r>
            <a:r>
              <a:rPr lang="en-US" sz="1700" dirty="0">
                <a:solidFill>
                  <a:srgbClr val="FFFFFF"/>
                </a:solidFill>
              </a:rPr>
              <a:t>– all talks given by Shri Mataji during Her visits to the country: </a:t>
            </a:r>
            <a:br>
              <a:rPr lang="en-US" sz="1700" dirty="0">
                <a:solidFill>
                  <a:srgbClr val="FFFFFF"/>
                </a:solidFill>
              </a:rPr>
            </a:br>
            <a:r>
              <a:rPr lang="en-US" sz="1700" dirty="0">
                <a:solidFill>
                  <a:srgbClr val="FFFFFF"/>
                </a:solidFill>
              </a:rPr>
              <a:t>Public programs, Poojas, Formal and Informal Talks;</a:t>
            </a:r>
            <a:br>
              <a:rPr lang="en-US" sz="1700" dirty="0">
                <a:solidFill>
                  <a:srgbClr val="FFFFFF"/>
                </a:solidFill>
              </a:rPr>
            </a:br>
            <a:r>
              <a:rPr lang="en-US" sz="1700" dirty="0">
                <a:solidFill>
                  <a:srgbClr val="FFFFFF"/>
                </a:solidFill>
              </a:rPr>
              <a:t>All events illustrated by as many photos as possible.</a:t>
            </a:r>
          </a:p>
          <a:p>
            <a:pPr>
              <a:lnSpc>
                <a:spcPct val="90000"/>
              </a:lnSpc>
            </a:pPr>
            <a:r>
              <a:rPr lang="en-US" sz="1700" b="1" dirty="0">
                <a:solidFill>
                  <a:srgbClr val="FFFFFF"/>
                </a:solidFill>
              </a:rPr>
              <a:t>Part II </a:t>
            </a:r>
            <a:r>
              <a:rPr lang="en-US" sz="1700" dirty="0">
                <a:solidFill>
                  <a:srgbClr val="FFFFFF"/>
                </a:solidFill>
              </a:rPr>
              <a:t>– stories written by Sahaja Yogis, </a:t>
            </a:r>
            <a:br>
              <a:rPr lang="en-US" sz="1700" dirty="0">
                <a:solidFill>
                  <a:srgbClr val="FFFFFF"/>
                </a:solidFill>
              </a:rPr>
            </a:br>
            <a:r>
              <a:rPr lang="en-US" sz="1700" dirty="0">
                <a:solidFill>
                  <a:srgbClr val="FFFFFF"/>
                </a:solidFill>
              </a:rPr>
              <a:t>also illustrated by photos</a:t>
            </a:r>
          </a:p>
          <a:p>
            <a:pPr marL="0">
              <a:lnSpc>
                <a:spcPct val="90000"/>
              </a:lnSpc>
            </a:pPr>
            <a:endParaRPr lang="en-US" sz="1700" dirty="0">
              <a:solidFill>
                <a:srgbClr val="FFFFFF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E8345C6-0280-4226-BD83-7333BA6C3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3032" y="640080"/>
            <a:ext cx="4818888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9823778-D290-4538-B146-1F73C3755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843" y="806357"/>
            <a:ext cx="4511266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3D2287-6665-534E-8983-304D515325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53" r="13802" b="-1"/>
          <a:stretch/>
        </p:blipFill>
        <p:spPr>
          <a:xfrm>
            <a:off x="7208520" y="1126397"/>
            <a:ext cx="3867912" cy="4288536"/>
          </a:xfrm>
          <a:prstGeom prst="rect">
            <a:avLst/>
          </a:prstGeom>
          <a:ln w="31750">
            <a:noFill/>
          </a:ln>
        </p:spPr>
      </p:pic>
    </p:spTree>
    <p:extLst>
      <p:ext uri="{BB962C8B-B14F-4D97-AF65-F5344CB8AC3E}">
        <p14:creationId xmlns:p14="http://schemas.microsoft.com/office/powerpoint/2010/main" val="857486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31D9B26-8015-3B4A-823D-F19046514E07}"/>
              </a:ext>
            </a:extLst>
          </p:cNvPr>
          <p:cNvSpPr/>
          <p:nvPr/>
        </p:nvSpPr>
        <p:spPr>
          <a:xfrm>
            <a:off x="804672" y="1290025"/>
            <a:ext cx="4475892" cy="1188720"/>
          </a:xfrm>
          <a:prstGeom prst="rect">
            <a:avLst/>
          </a:prstGeo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cap="all" spc="20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Shri Mataji’s Divine Heritage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2E6F4E-DF43-EE44-9CCE-80A38FC2D2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9367" y="3429000"/>
            <a:ext cx="5660019" cy="2194036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sz="1800" dirty="0">
                <a:solidFill>
                  <a:schemeClr val="bg1">
                    <a:lumMod val="95000"/>
                  </a:schemeClr>
                </a:solidFill>
              </a:rPr>
              <a:t>Steps per country:</a:t>
            </a:r>
          </a:p>
          <a:p>
            <a:pPr algn="l"/>
            <a:r>
              <a:rPr lang="en-US" sz="1800" dirty="0">
                <a:solidFill>
                  <a:schemeClr val="bg1">
                    <a:lumMod val="95000"/>
                  </a:schemeClr>
                </a:solidFill>
              </a:rPr>
              <a:t>- Create an exhaustive list of visits and events</a:t>
            </a:r>
          </a:p>
          <a:p>
            <a:pPr algn="l"/>
            <a:r>
              <a:rPr lang="en-US" sz="1800" dirty="0">
                <a:solidFill>
                  <a:schemeClr val="bg1">
                    <a:lumMod val="95000"/>
                  </a:schemeClr>
                </a:solidFill>
              </a:rPr>
              <a:t>- creation of work groups: research, compilation, editing</a:t>
            </a:r>
          </a:p>
          <a:p>
            <a:pPr algn="l"/>
            <a:br>
              <a:rPr lang="en-US" sz="18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95000"/>
                  </a:schemeClr>
                </a:solidFill>
              </a:rPr>
              <a:t>- collection and editing of private diaries</a:t>
            </a:r>
          </a:p>
          <a:p>
            <a:pPr algn="l"/>
            <a:r>
              <a:rPr lang="en-US" sz="1800" dirty="0">
                <a:solidFill>
                  <a:schemeClr val="bg1">
                    <a:lumMod val="95000"/>
                  </a:schemeClr>
                </a:solidFill>
              </a:rPr>
              <a:t>- cooperation between countries, exchange of information</a:t>
            </a:r>
            <a:br>
              <a:rPr lang="en-US" sz="1800" dirty="0">
                <a:solidFill>
                  <a:schemeClr val="bg1">
                    <a:lumMod val="95000"/>
                  </a:schemeClr>
                </a:solidFill>
              </a:rPr>
            </a:br>
            <a:br>
              <a:rPr lang="en-US" sz="1800" dirty="0">
                <a:solidFill>
                  <a:schemeClr val="bg1">
                    <a:lumMod val="95000"/>
                  </a:schemeClr>
                </a:solidFill>
              </a:rPr>
            </a:br>
            <a:br>
              <a:rPr lang="en-US" sz="1800" dirty="0">
                <a:solidFill>
                  <a:schemeClr val="bg1">
                    <a:lumMod val="95000"/>
                  </a:schemeClr>
                </a:solidFill>
              </a:rPr>
            </a:br>
            <a:endParaRPr lang="en-US" sz="18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 algn="l">
              <a:buFontTx/>
              <a:buChar char="-"/>
            </a:pPr>
            <a:endParaRPr lang="en-US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3D2287-6665-534E-8983-304D515325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53" r="13802" b="-1"/>
          <a:stretch/>
        </p:blipFill>
        <p:spPr>
          <a:xfrm>
            <a:off x="7208520" y="1126397"/>
            <a:ext cx="3867912" cy="4288536"/>
          </a:xfrm>
          <a:prstGeom prst="rect">
            <a:avLst/>
          </a:prstGeom>
          <a:ln w="31750">
            <a:noFill/>
          </a:ln>
        </p:spPr>
      </p:pic>
    </p:spTree>
    <p:extLst>
      <p:ext uri="{BB962C8B-B14F-4D97-AF65-F5344CB8AC3E}">
        <p14:creationId xmlns:p14="http://schemas.microsoft.com/office/powerpoint/2010/main" val="1593167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31D9B26-8015-3B4A-823D-F19046514E07}"/>
              </a:ext>
            </a:extLst>
          </p:cNvPr>
          <p:cNvSpPr/>
          <p:nvPr/>
        </p:nvSpPr>
        <p:spPr>
          <a:xfrm>
            <a:off x="804672" y="1290025"/>
            <a:ext cx="4475892" cy="1188720"/>
          </a:xfrm>
          <a:prstGeom prst="rect">
            <a:avLst/>
          </a:prstGeo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cap="all" spc="20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Shri Mataji’s Divine Heritage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2E6F4E-DF43-EE44-9CCE-80A38FC2D2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9367" y="3429000"/>
            <a:ext cx="5660019" cy="622139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</a:rPr>
              <a:t>Final publications to be sent to Nirmal Vidya-Amruta</a:t>
            </a:r>
            <a:br>
              <a:rPr lang="en-US" sz="1800" dirty="0">
                <a:solidFill>
                  <a:schemeClr val="bg1">
                    <a:lumMod val="95000"/>
                  </a:schemeClr>
                </a:solidFill>
              </a:rPr>
            </a:br>
            <a:endParaRPr lang="en-US" sz="18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 algn="l">
              <a:lnSpc>
                <a:spcPct val="90000"/>
              </a:lnSpc>
              <a:buFontTx/>
              <a:buChar char="-"/>
            </a:pPr>
            <a:endParaRPr lang="en-US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3D2287-6665-534E-8983-304D515325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53" r="13802" b="-1"/>
          <a:stretch/>
        </p:blipFill>
        <p:spPr>
          <a:xfrm>
            <a:off x="7208520" y="1126397"/>
            <a:ext cx="3867912" cy="4288536"/>
          </a:xfrm>
          <a:prstGeom prst="rect">
            <a:avLst/>
          </a:prstGeom>
          <a:ln w="31750">
            <a:noFill/>
          </a:ln>
        </p:spPr>
      </p:pic>
    </p:spTree>
    <p:extLst>
      <p:ext uri="{BB962C8B-B14F-4D97-AF65-F5344CB8AC3E}">
        <p14:creationId xmlns:p14="http://schemas.microsoft.com/office/powerpoint/2010/main" val="1502404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fficeArt object"/>
          <p:cNvPicPr/>
          <p:nvPr/>
        </p:nvPicPr>
        <p:blipFill>
          <a:blip r:embed="rId2"/>
          <a:stretch>
            <a:fillRect/>
          </a:stretch>
        </p:blipFill>
        <p:spPr>
          <a:xfrm>
            <a:off x="286960" y="245379"/>
            <a:ext cx="2505075" cy="373253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A4B3658-3ADB-6342-ACCC-ACCE821A4A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067" y="4354440"/>
            <a:ext cx="3203294" cy="877316"/>
          </a:xfrm>
        </p:spPr>
        <p:txBody>
          <a:bodyPr>
            <a:normAutofit fontScale="90000"/>
          </a:bodyPr>
          <a:lstStyle/>
          <a:p>
            <a:r>
              <a:rPr lang="en-CH" sz="2400" dirty="0"/>
              <a:t>Shri Mataji in Switzerland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25BB59-1A11-AA46-8D03-B4EDD088E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697" y="1680234"/>
            <a:ext cx="8334343" cy="45953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C345F5-561F-334D-B2C6-DE7B4B4E7B05}"/>
              </a:ext>
            </a:extLst>
          </p:cNvPr>
          <p:cNvSpPr txBox="1"/>
          <p:nvPr/>
        </p:nvSpPr>
        <p:spPr>
          <a:xfrm>
            <a:off x="4370522" y="635431"/>
            <a:ext cx="4683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/>
              <a:t>Exemple</a:t>
            </a:r>
            <a:r>
              <a:rPr lang="en-CH" dirty="0"/>
              <a:t> of what is being done in Switzerland</a:t>
            </a:r>
          </a:p>
          <a:p>
            <a:r>
              <a:rPr lang="en-CH" dirty="0"/>
              <a:t>list of </a:t>
            </a:r>
            <a:r>
              <a:rPr lang="en-CH"/>
              <a:t>events of Shri Mataji for </a:t>
            </a:r>
            <a:r>
              <a:rPr lang="en-CH" dirty="0"/>
              <a:t>the first 2 years :</a:t>
            </a:r>
          </a:p>
        </p:txBody>
      </p:sp>
    </p:spTree>
    <p:extLst>
      <p:ext uri="{BB962C8B-B14F-4D97-AF65-F5344CB8AC3E}">
        <p14:creationId xmlns:p14="http://schemas.microsoft.com/office/powerpoint/2010/main" val="1894929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fficeArt object"/>
          <p:cNvPicPr/>
          <p:nvPr/>
        </p:nvPicPr>
        <p:blipFill>
          <a:blip r:embed="rId2"/>
          <a:stretch>
            <a:fillRect/>
          </a:stretch>
        </p:blipFill>
        <p:spPr>
          <a:xfrm>
            <a:off x="778190" y="353867"/>
            <a:ext cx="2505075" cy="373253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A4B3658-3ADB-6342-ACCC-ACCE821A4A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080" y="4385437"/>
            <a:ext cx="3203294" cy="877316"/>
          </a:xfrm>
        </p:spPr>
        <p:txBody>
          <a:bodyPr>
            <a:normAutofit fontScale="90000"/>
          </a:bodyPr>
          <a:lstStyle/>
          <a:p>
            <a:r>
              <a:rPr lang="en-CH" sz="2400" dirty="0"/>
              <a:t>Shri Mataji in Switzerland</a:t>
            </a:r>
          </a:p>
        </p:txBody>
      </p:sp>
      <p:pic>
        <p:nvPicPr>
          <p:cNvPr id="6" name="Image 9">
            <a:extLst>
              <a:ext uri="{FF2B5EF4-FFF2-40B4-BE49-F238E27FC236}">
                <a16:creationId xmlns:a16="http://schemas.microsoft.com/office/drawing/2014/main" id="{CE89EDE8-0193-2845-9DF9-D788CB4EBD1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097" y="1626244"/>
            <a:ext cx="5747385" cy="4311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8900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A4B3658-3ADB-6342-ACCC-ACCE821A4A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871" y="5284339"/>
            <a:ext cx="3203294" cy="877316"/>
          </a:xfrm>
        </p:spPr>
        <p:txBody>
          <a:bodyPr>
            <a:normAutofit fontScale="90000"/>
          </a:bodyPr>
          <a:lstStyle/>
          <a:p>
            <a:r>
              <a:rPr lang="en-CH" sz="2400" dirty="0"/>
              <a:t>Shri Mataji in Portugal</a:t>
            </a:r>
          </a:p>
        </p:txBody>
      </p:sp>
      <p:pic>
        <p:nvPicPr>
          <p:cNvPr id="10" name="Image 2">
            <a:extLst>
              <a:ext uri="{FF2B5EF4-FFF2-40B4-BE49-F238E27FC236}">
                <a16:creationId xmlns:a16="http://schemas.microsoft.com/office/drawing/2014/main" id="{5B5C4425-728D-1147-9BD7-491C64E636B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22589" y="1609347"/>
            <a:ext cx="4414220" cy="258821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B838C17-1CB6-A447-9902-53DCEB8B1446}"/>
              </a:ext>
            </a:extLst>
          </p:cNvPr>
          <p:cNvSpPr txBox="1"/>
          <p:nvPr/>
        </p:nvSpPr>
        <p:spPr>
          <a:xfrm>
            <a:off x="4370522" y="635431"/>
            <a:ext cx="43400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/>
              <a:t>Exemple</a:t>
            </a:r>
            <a:r>
              <a:rPr lang="en-CH" dirty="0"/>
              <a:t> of what is being done in Portugal</a:t>
            </a:r>
          </a:p>
          <a:p>
            <a:r>
              <a:rPr lang="en-CH" dirty="0"/>
              <a:t>List of events of Shri Mataji in the country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6C4312-B4CD-EC43-A6A9-12CDC54FF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840" y="1356284"/>
            <a:ext cx="7900420" cy="486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60056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{6FC22375-0087-AF4B-929D-D385EC168D02}tf10001120</Template>
  <TotalTime>116</TotalTime>
  <Words>193</Words>
  <Application>Microsoft Macintosh PowerPoint</Application>
  <PresentationFormat>Widescreen</PresentationFormat>
  <Paragraphs>23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Gill Sans MT</vt:lpstr>
      <vt:lpstr>Parcel</vt:lpstr>
      <vt:lpstr>PowerPoint Presentation</vt:lpstr>
      <vt:lpstr>PowerPoint Presentation</vt:lpstr>
      <vt:lpstr>PowerPoint Presentation</vt:lpstr>
      <vt:lpstr>PowerPoint Presentation</vt:lpstr>
      <vt:lpstr>Shri Mataji in Switzerland</vt:lpstr>
      <vt:lpstr>Shri Mataji in Switzerland</vt:lpstr>
      <vt:lpstr>Shri Mataji in Portugal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2020 40 ans  de la visite de   Shri Mataji en Suisse </dc:title>
  <dc:creator>Amelia de Kalbermatten</dc:creator>
  <cp:lastModifiedBy>Amelia de Kalbermatten</cp:lastModifiedBy>
  <cp:revision>50</cp:revision>
  <dcterms:created xsi:type="dcterms:W3CDTF">2018-08-22T13:30:26Z</dcterms:created>
  <dcterms:modified xsi:type="dcterms:W3CDTF">2021-03-23T21:28:19Z</dcterms:modified>
</cp:coreProperties>
</file>